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51D0-BF30-4B9C-AC60-797056CC0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D155-1B1A-4D16-AEFD-6616CF6EE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D05-93C3-4FD8-B057-88ADC56B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AB0C4-76CA-4954-97DE-5A8742A04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B080-FF0E-4D5E-85A8-A8DC64070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0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CA99-7030-451C-80BF-AEAB8892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ACB5A3-EBD3-4400-A587-49BDA68DE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ABE02-0FE4-4B50-8BC8-F55CEE6E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3034-6377-4F3F-90A6-8E5C14CD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612DD-D5CC-448F-978D-6C9304958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6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12F714-CEA4-47D0-82BC-A450A1516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3811D-1626-406C-BA37-265A9789F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286E3-57DB-4EDA-BA58-910FFD6B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B5D31-4B65-4F9A-90EC-CCB79E0E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9CF47-5A79-4F54-B141-AC84C676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3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7D556-C288-4F3C-B489-5550E997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E4FC8-EA98-455B-BEB7-C4783F3E8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4AB99-6AC6-4934-9B3F-C518E73B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9A56D-D750-4B6A-A9F2-B4D833CA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736CB-3097-4947-AB93-EF988FE9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2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85B21-BB60-42EF-A6DF-93DA16D0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1854A-08FE-4C6E-AD98-F2278D375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3059E-0C1E-46BA-B596-4A421530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A78CB-17AA-4E92-A06C-7A39B559A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C14AB-113E-4CFD-AB60-F1BC281E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9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E5757-6AEF-43C0-A5CF-3A32293B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6413B-02ED-47DC-9523-70D2FEDED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CBE28-261D-4CE6-8E62-75C04563A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5679C-38AF-4ECF-8F84-46FBACCC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941C1-AAD3-4247-85D5-6BB3F1E3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C43AD3-A2C5-4B9E-8D05-76A68935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E7353-F76A-4A63-9187-843FE0B6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3AE8-AEC2-4A90-BC34-B3A53CE8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045D4A-E511-4F08-92A5-52300B9F8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E2EE7-B804-41A4-84F6-6503F76ED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65E7B-352B-4A72-85C5-4F9DE6318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9DA4D0-C420-4D26-9FC6-75AE3496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1A49B6-B5FA-4CD6-B7B3-261BF432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80CFD2-6233-4C37-B0F1-E5E4E10D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3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FAE9A-3AEC-46C7-B27B-D14B36A34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A7FBE5-2469-4921-8260-1C6977F6A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F7D3D-BDD1-4BBB-BDF5-47C8CA8BD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00849-8AC8-4BED-8B91-E26ABA88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1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18745-9B01-4D69-9CAE-059FF9E8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B376C-C8A9-4BA5-9152-DB07C1CBD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31ECA-6570-4D2C-9898-63A9D72F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9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0BA14-E97F-4166-B52C-E719B514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03B4E-A891-4212-8853-A778BBEC4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7AC1A9-A512-46CA-81FE-62800D47A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30FFB-1B15-47C6-B89E-D47C9AA2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EA22D-A86F-48AE-8865-4C6C025A7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CB973-E4A0-46DF-AF46-3EDF5635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7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CAB4-3483-4049-BA52-E1243675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00A015-89AE-4DB5-B9EB-1E62E828A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740C9-4A27-4665-9F56-C565728F7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DEEDF-0639-438A-9C9F-D31CA6DB4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9A06E-AFDD-44A2-A980-68D2D6F1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9BD6A-685D-4DE1-BE72-5E5C9AE0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5167CB-DA92-4EFA-97C0-FC33DC0A7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83452-8524-421C-A0D5-9A653F75D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54609-F25A-4CB3-85EB-F68B144BB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F29A1-7B1A-49AC-AF71-4B1BAAF42715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3A80F-F6B2-49AE-8E87-FA3DB193D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B75F-FA95-4FB7-976E-EE9D7DB51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70137-AA63-4E9C-98E0-3613F774D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7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B85A5-3AA1-4C6A-9C95-C97C7A38C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200" b="1" dirty="0"/>
            </a:br>
            <a:r>
              <a:rPr lang="en-US" sz="3200" b="1" dirty="0"/>
              <a:t>Learning Objectives </a:t>
            </a:r>
            <a:br>
              <a:rPr lang="en-US" sz="3200" b="1" dirty="0"/>
            </a:br>
            <a:r>
              <a:rPr lang="en-US" sz="4000" b="1" dirty="0"/>
              <a:t>The Intersection of Accounting and Entrepreneurship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28161-FCBA-4296-8137-D924416E9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After this presentation, the participants will be able to:</a:t>
            </a:r>
          </a:p>
          <a:p>
            <a:pPr lvl="1"/>
            <a:r>
              <a:rPr lang="en-US" sz="2800" dirty="0"/>
              <a:t>Understand the components and uses of a Business Plan</a:t>
            </a:r>
          </a:p>
          <a:p>
            <a:pPr lvl="1"/>
            <a:r>
              <a:rPr lang="en-US" sz="2800" dirty="0"/>
              <a:t>Explain the development of budgets for Income and Cash Flow</a:t>
            </a:r>
          </a:p>
          <a:p>
            <a:pPr lvl="1"/>
            <a:r>
              <a:rPr lang="en-US" sz="2800" dirty="0"/>
              <a:t>Evaluate the timing and amount of Required Capital</a:t>
            </a:r>
          </a:p>
          <a:p>
            <a:pPr lvl="1"/>
            <a:r>
              <a:rPr lang="en-US" sz="2800" dirty="0"/>
              <a:t>Discuss the development and execution of a Personnel Strategy</a:t>
            </a:r>
          </a:p>
          <a:p>
            <a:pPr lvl="1"/>
            <a:r>
              <a:rPr lang="en-US" sz="2800" dirty="0"/>
              <a:t>Identify considerations for an Exit Strategy / Long-Term Plan</a:t>
            </a:r>
          </a:p>
          <a:p>
            <a:pPr lvl="1"/>
            <a:r>
              <a:rPr lang="en-US" sz="2800" dirty="0"/>
              <a:t>Construct a strategy to prepare for a liquidity event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8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Learning Objectives  The Intersection of Accounting and Entrepreneurship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Repsis</dc:creator>
  <cp:lastModifiedBy>John Repsis</cp:lastModifiedBy>
  <cp:revision>3</cp:revision>
  <dcterms:created xsi:type="dcterms:W3CDTF">2018-07-19T00:20:08Z</dcterms:created>
  <dcterms:modified xsi:type="dcterms:W3CDTF">2018-07-19T01:37:38Z</dcterms:modified>
</cp:coreProperties>
</file>